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3" autoAdjust="0"/>
    <p:restoredTop sz="94660"/>
  </p:normalViewPr>
  <p:slideViewPr>
    <p:cSldViewPr snapToGrid="0">
      <p:cViewPr varScale="1">
        <p:scale>
          <a:sx n="50" d="100"/>
          <a:sy n="50" d="100"/>
        </p:scale>
        <p:origin x="89" y="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84FB3-D98F-D7E6-6103-45EAB74BA9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5697D3-EC2B-DDE9-15AF-8876873600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CD6404-8E47-EAE5-B642-2F0AC08F1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0A1BE-0737-4229-818A-83BC10C4D87A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28C2AD-E791-D207-576D-6933CD535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E10A95-1034-637B-0433-8CC438C69B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645F51-5F9F-42FA-AE81-A820A9E958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411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F063B3-5C69-D36E-71FE-B8AA2B9C4B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1ADF3A-FEBD-B629-BBE6-3068896EC4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40A504-4902-BE2A-B602-3C923D6E7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0A1BE-0737-4229-818A-83BC10C4D87A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72B965-5D5B-D2CA-D1C9-804EDC7618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E0D597-FA4C-2F7C-C8DA-D83EA9A99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645F51-5F9F-42FA-AE81-A820A9E958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7393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8CCD9E-84DE-3A2B-9379-693D5750F2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8642E2-1EB6-E730-AD27-A6493F641B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F757FB-10CE-0331-BD28-B012800D6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0A1BE-0737-4229-818A-83BC10C4D87A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FD581E-943C-D72B-B190-E4138E51F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6792AF-EB89-1A70-A35B-FD252E243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645F51-5F9F-42FA-AE81-A820A9E958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0943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E02EC-EC9B-FAF9-95AD-635720C311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10FAD-99FE-C941-9096-1A29DF0D4F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B8F48B-C827-2D29-BDA1-E032A9A800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0A1BE-0737-4229-818A-83BC10C4D87A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4657B2-B5C4-A6E4-AB07-FF41FEAA5A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E95582-3770-A835-7BEB-C3C9B0369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645F51-5F9F-42FA-AE81-A820A9E958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0453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B7E127-EC0A-CC8E-F18E-F13410DB2C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0F38F3-3594-1378-39F8-7321156B4D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CCB593-7816-CA32-866E-F2BC15252E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0A1BE-0737-4229-818A-83BC10C4D87A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7AE745-AFEC-C99A-85E5-7CB5C4F7A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03DB23-C6A7-2D34-5D4F-A6649A9F4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645F51-5F9F-42FA-AE81-A820A9E958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9927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D97A85-EF01-404A-9BC8-DC608AB89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8CB734-240D-8A9C-D463-1E377084AE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50A62F-3955-630D-2316-3145E9904B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2B72D0-1313-6F56-ABDA-D9EA5ACD15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0A1BE-0737-4229-818A-83BC10C4D87A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237C60-1C8A-ABA5-40F5-D8266E7C9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572A6D-8B4D-85C4-7A70-54D22B696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645F51-5F9F-42FA-AE81-A820A9E958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8958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332A13-B3CB-06D3-7B37-C32F29CB67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EB16F8-2B97-0710-81DA-E5D3397D72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1B5F18-D6E5-3690-E113-C686F1DED3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5686EA-21B1-55AA-0FE3-02A438DDF5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B19869-BF87-EE89-49A9-8A02F3632E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4312319-4021-091F-7584-2B26DA762C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0A1BE-0737-4229-818A-83BC10C4D87A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A37078C-6CBF-91D4-610D-60E4A0B5D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40C0653-FAFA-A417-1851-9AD8CD384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645F51-5F9F-42FA-AE81-A820A9E958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5088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02368-776F-D44C-93F4-40C08F9054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D90C8C-5FE4-DBB4-5414-8A480B5082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0A1BE-0737-4229-818A-83BC10C4D87A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099868-E050-0F83-0D06-FF8D54A6A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B66D17-22D5-E106-6C50-5371B6936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645F51-5F9F-42FA-AE81-A820A9E958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6940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0C877F2-3432-F9A7-0738-DBF5FC279D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0A1BE-0737-4229-818A-83BC10C4D87A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8052F5A-FDFD-57EA-1A04-576637DCE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6941F9-FB1E-3A29-269E-6B81A08239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645F51-5F9F-42FA-AE81-A820A9E958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0460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8D3FF-7E7A-02E4-1854-041C9BE243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C8E7FC-B6E8-D13F-4D3A-20BE4541C8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509773-6F37-8714-F4A9-0E8E96BB57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F3A54B-6268-2D04-1795-36E0ED3F90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0A1BE-0737-4229-818A-83BC10C4D87A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6951B7-DD4C-1BCD-4F30-6FC829D96F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E7C21F-F967-C087-DFC2-F02F06C06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645F51-5F9F-42FA-AE81-A820A9E958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8294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C4603-3DB1-7A28-51C2-017E98EAB1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D1DE296-A033-5377-94CD-9DD2D5D005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0FE603-B2B4-D556-2B38-5A2102E169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143384-8609-D3B1-BF3D-3FA2FADA9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0A1BE-0737-4229-818A-83BC10C4D87A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5C8EE7-6AC3-3AF9-8DA3-670ED884F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425C2B-AE0E-E21D-A282-2A46012CE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645F51-5F9F-42FA-AE81-A820A9E958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2532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50E70A3-D99E-7F58-88FD-B26C36852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0703CB-409F-F3B4-1153-E8906A80B4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7ABCD7-33A2-CF96-9310-FBAD7C747B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70A1BE-0737-4229-818A-83BC10C4D87A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0A0F05-4170-EFE7-3B9A-3A3C92B3C4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0923ED-A59E-D013-0124-3289DE36C6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645F51-5F9F-42FA-AE81-A820A9E958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2258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with blonde hair&#10;&#10;Description automatically generated">
            <a:extLst>
              <a:ext uri="{FF2B5EF4-FFF2-40B4-BE49-F238E27FC236}">
                <a16:creationId xmlns:a16="http://schemas.microsoft.com/office/drawing/2014/main" id="{086FA635-67A2-A254-E3A6-51A9D1015F4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667" b="90000" l="6929" r="90000">
                        <a14:foregroundMark x1="41730" y1="9482" x2="57498" y2="8787"/>
                        <a14:foregroundMark x1="67104" y1="9190" x2="75325" y2="9814"/>
                        <a14:foregroundMark x1="66082" y1="9112" x2="67104" y2="9190"/>
                        <a14:backgroundMark x1="64000" y1="9190" x2="64000" y2="9190"/>
                        <a14:backgroundMark x1="63929" y1="9619" x2="63929" y2="9619"/>
                        <a14:backgroundMark x1="63786" y1="9333" x2="64857" y2="9000"/>
                        <a14:backgroundMark x1="63429" y1="9238" x2="63571" y2="8905"/>
                        <a14:backgroundMark x1="63214" y1="9476" x2="65214" y2="9048"/>
                        <a14:backgroundMark x1="63929" y1="9333" x2="66214" y2="8952"/>
                        <a14:backgroundMark x1="61500" y1="9238" x2="61214" y2="7619"/>
                        <a14:backgroundMark x1="62929" y1="9190" x2="62214" y2="8952"/>
                        <a14:backgroundMark x1="63000" y1="8905" x2="64000" y2="8952"/>
                        <a14:backgroundMark x1="61714" y1="9571" x2="61714" y2="9571"/>
                        <a14:backgroundMark x1="62214" y1="9238" x2="62786" y2="7952"/>
                        <a14:backgroundMark x1="75143" y1="10000" x2="83286" y2="10238"/>
                        <a14:backgroundMark x1="75714" y1="10143" x2="75500" y2="9381"/>
                        <a14:backgroundMark x1="32429" y1="52286" x2="7214" y2="54476"/>
                        <a14:backgroundMark x1="7214" y1="54476" x2="14286" y2="63619"/>
                        <a14:backgroundMark x1="14286" y1="63619" x2="36429" y2="74619"/>
                        <a14:backgroundMark x1="36429" y1="74619" x2="55500" y2="75952"/>
                        <a14:backgroundMark x1="55500" y1="75952" x2="67571" y2="72381"/>
                        <a14:backgroundMark x1="67571" y1="72381" x2="78000" y2="56286"/>
                        <a14:backgroundMark x1="40143" y1="66667" x2="46714" y2="67667"/>
                        <a14:backgroundMark x1="42929" y1="67286" x2="38786" y2="65619"/>
                        <a14:backgroundMark x1="70857" y1="53095" x2="75286" y2="55286"/>
                        <a14:backgroundMark x1="70071" y1="51714" x2="69143" y2="50667"/>
                        <a14:backgroundMark x1="38357" y1="49667" x2="37786" y2="49905"/>
                        <a14:backgroundMark x1="82286" y1="57762" x2="84571" y2="57238"/>
                        <a14:backgroundMark x1="79929" y1="55667" x2="79000" y2="55190"/>
                        <a14:backgroundMark x1="87786" y1="55857" x2="76286" y2="56000"/>
                        <a14:backgroundMark x1="76286" y1="56000" x2="75857" y2="56238"/>
                        <a14:backgroundMark x1="75857" y1="56143" x2="75000" y2="55905"/>
                        <a14:backgroundMark x1="74786" y1="56238" x2="74714" y2="55905"/>
                        <a14:backgroundMark x1="10714" y1="70429" x2="7786" y2="63143"/>
                        <a14:backgroundMark x1="7786" y1="63143" x2="6643" y2="71571"/>
                        <a14:backgroundMark x1="6643" y1="71571" x2="4357" y2="63333"/>
                        <a14:backgroundMark x1="4357" y1="63333" x2="5571" y2="62429"/>
                        <a14:backgroundMark x1="9214" y1="65714" x2="6571" y2="63524"/>
                        <a14:backgroundMark x1="74429" y1="55619" x2="73714" y2="55952"/>
                        <a14:backgroundMark x1="10000" y1="61857" x2="7929" y2="63571"/>
                        <a14:backgroundMark x1="68857" y1="50667" x2="69071" y2="50095"/>
                        <a14:backgroundMark x1="61786" y1="8905" x2="65143" y2="8381"/>
                        <a14:backgroundMark x1="36000" y1="10810" x2="33929" y2="13095"/>
                        <a14:backgroundMark x1="77286" y1="16286" x2="84643" y2="24905"/>
                        <a14:backgroundMark x1="84643" y1="24905" x2="80857" y2="24143"/>
                        <a14:backgroundMark x1="80571" y1="26667" x2="83000" y2="25619"/>
                        <a14:backgroundMark x1="83143" y1="23619" x2="80714" y2="24143"/>
                        <a14:backgroundMark x1="83643" y1="23095" x2="81143" y2="24048"/>
                        <a14:backgroundMark x1="41786" y1="9524" x2="35429" y2="11571"/>
                        <a14:backgroundMark x1="58214" y1="8190" x2="61214" y2="8857"/>
                      </a14:backgroundRemoval>
                    </a14:imgEffect>
                    <a14:imgEffect>
                      <a14:saturation sat="9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880" t="4720" r="7589" b="22661"/>
          <a:stretch/>
        </p:blipFill>
        <p:spPr>
          <a:xfrm>
            <a:off x="4294416" y="642257"/>
            <a:ext cx="3265714" cy="4648201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15933927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08AE6F-FA49-BDDB-5735-6D65D90A70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cookie with a white and brown topping&#10;&#10;Description automatically generated">
            <a:extLst>
              <a:ext uri="{FF2B5EF4-FFF2-40B4-BE49-F238E27FC236}">
                <a16:creationId xmlns:a16="http://schemas.microsoft.com/office/drawing/2014/main" id="{6584792B-9FC6-2921-8059-422BC04DC0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780" b="95179" l="8929" r="92170">
                        <a14:foregroundMark x1="42239" y1="92493" x2="56250" y2="90771"/>
                        <a14:foregroundMark x1="56250" y1="90771" x2="61479" y2="91503"/>
                        <a14:foregroundMark x1="9205" y1="53926" x2="8997" y2="60606"/>
                        <a14:foregroundMark x1="9478" y1="45179" x2="9240" y2="52824"/>
                        <a14:foregroundMark x1="90865" y1="47590" x2="92239" y2="60262"/>
                        <a14:foregroundMark x1="89904" y1="66047" x2="87088" y2="70730"/>
                        <a14:foregroundMark x1="87088" y1="71419" x2="86538" y2="73416"/>
                        <a14:foregroundMark x1="52266" y1="94490" x2="45467" y2="95179"/>
                        <a14:foregroundMark x1="91071" y1="62121" x2="91346" y2="63636"/>
                        <a14:foregroundMark x1="89835" y1="68733" x2="89629" y2="69353"/>
                        <a14:foregroundMark x1="90110" y1="67493" x2="90110" y2="68251"/>
                        <a14:foregroundMark x1="88805" y1="70730" x2="87019" y2="71832"/>
                        <a14:backgroundMark x1="6250" y1="52824" x2="6250" y2="53926"/>
                        <a14:backgroundMark x1="56319" y1="95937" x2="62363" y2="9435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5418" y="0"/>
            <a:ext cx="6155924" cy="6139012"/>
          </a:xfrm>
          <a:prstGeom prst="rect">
            <a:avLst/>
          </a:prstGeom>
          <a:ln>
            <a:solidFill>
              <a:srgbClr val="C8C6BD"/>
            </a:solidFill>
          </a:ln>
        </p:spPr>
      </p:pic>
    </p:spTree>
    <p:extLst>
      <p:ext uri="{BB962C8B-B14F-4D97-AF65-F5344CB8AC3E}">
        <p14:creationId xmlns:p14="http://schemas.microsoft.com/office/powerpoint/2010/main" val="12167658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</TotalTime>
  <Words>0</Words>
  <Application>Microsoft Office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Stephen Trilling</dc:creator>
  <cp:lastModifiedBy>Stephen Trilling</cp:lastModifiedBy>
  <cp:revision>3</cp:revision>
  <dcterms:created xsi:type="dcterms:W3CDTF">2024-02-27T04:36:45Z</dcterms:created>
  <dcterms:modified xsi:type="dcterms:W3CDTF">2024-02-27T08:10:57Z</dcterms:modified>
</cp:coreProperties>
</file>

<file path=docProps/thumbnail.jpeg>
</file>